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8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br>
              <a:rPr lang="ru-RU"/>
            </a:br>
            <a:r>
              <a:rPr lang="ru-RU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48040636510406542"/>
          <c:w val="0.96248568362968479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25,6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46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2022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И.О. НАЧАЛЬНИКА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3 КВАРТАЛ 202</a:t>
            </a:r>
            <a:r>
              <a:rPr lang="ru-RU" sz="2400" dirty="0">
                <a:latin typeface="Muller Narrow Light" pitchFamily="2" charset="0"/>
              </a:rPr>
              <a:t>2</a:t>
            </a:r>
            <a:r>
              <a:rPr lang="ru-RU" sz="2400" dirty="0" smtClean="0">
                <a:latin typeface="Muller Narrow Light" pitchFamily="2" charset="0"/>
              </a:rPr>
              <a:t>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мониторинга</a:t>
            </a: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проведению исследования «бытовой»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Мурманской области социологическими методами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мониторинга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326807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16.12.2021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2712-01-ЗМО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2022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17,1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2022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3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2022 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66,87 </a:t>
            </a:r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«бытовой»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23,4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16,3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179817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0,52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0,09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0,17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355637794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699" y="811943"/>
            <a:ext cx="5149786" cy="5481853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15 сентября 2022 года Управление и Уполномоченный по правам человека в Мурманской области подписали соглашение о сотрудничестве. </a:t>
            </a:r>
            <a:endParaRPr lang="ru-RU" b="1" dirty="0" smtClean="0"/>
          </a:p>
          <a:p>
            <a:pPr algn="ctr"/>
            <a:r>
              <a:rPr lang="ru-RU" b="1" dirty="0"/>
              <a:t>Предметом Соглашения является организация и принятие совместных мер </a:t>
            </a:r>
          </a:p>
          <a:p>
            <a:pPr algn="ctr"/>
            <a:r>
              <a:rPr lang="ru-RU" b="1" dirty="0"/>
              <a:t>по защите прав и свобод человека и гражданина, формирование нетерпимого отношения к любым коррупционным проявлениям среди молодёжи </a:t>
            </a:r>
          </a:p>
          <a:p>
            <a:pPr algn="ctr"/>
            <a:r>
              <a:rPr lang="ru-RU" b="1" dirty="0"/>
              <a:t>в регионе. Документ определяет порядок и основные формы взаимодействия Управления и аппарата Уполномоченного</a:t>
            </a:r>
          </a:p>
          <a:p>
            <a:pPr algn="ctr"/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59" y="1040860"/>
            <a:ext cx="3152396" cy="42031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39" y="1040861"/>
            <a:ext cx="3031959" cy="42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8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2022 Г</a:t>
            </a: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473426" y="1311874"/>
            <a:ext cx="5093629" cy="123258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РЕАЛИЗОВАНЫ Мероприятия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ПЛАНА основных мероприятий по противодействию коррупции в МУРМАНСКОЙ ОБЛАСТИ, утвержденного постановлением ПРАВИТЕЛЬСТВА МУРМАНСКОЙ ОБЛАСТИ от 22.09.2021 №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674-ПП, ОСУЩЕСТЛЕН МОНИТОРИНГ РЕАЛИЗАЦИИ АНТИКОРРУПЦИОННОЙ ПОЛИТИКИ 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4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2022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552575" y="2740620"/>
            <a:ext cx="4884221" cy="165742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ОСУЩЕСТВЛЕНЫ ВЫЕЗДЫ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В МУНИЦИПАЛИТЕТЫ С ЦЕЛЬЮ МОНИТОРИНГА РАБОТЫ ПО ПРОФИЛАКТИКЕ КОРРУПЦИОННЫХ И ИНЫХ ПРАВОНАРУШЕНИЙ И ОКАЗАНИЯ ПРАКТИЧЕСКОЙ ПОМОЩИ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21134" y="1299679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Мониторинг законодательства о противодействии коррупции и его актуализация путем подготовки необходимых проектов нормативных правовых актов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77573" y="4572000"/>
            <a:ext cx="4616150" cy="189594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Осуществление рабочего визита в Министерство по контролю и профилактике коррупционных правонарушений Тульской области с целью перенимания передового опыта и лучших практик.</a:t>
            </a:r>
            <a:endParaRPr kumimoji="0" lang="ru-RU" sz="1255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021134" y="2782297"/>
            <a:ext cx="4616150" cy="15283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Проведение АНАЛИЗА </a:t>
            </a:r>
            <a: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ГОСУДАРСТВЕННЫМИ СЛУЖАЩИМИ </a:t>
            </a:r>
            <a:b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ЛИЦАМИ, ЗАМЕЩАЮЩИМИ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муниципальные должности </a:t>
            </a:r>
            <a: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Мурманской </a:t>
            </a:r>
            <a: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 помощью ГИС «ПОСЕЙДОН»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3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kumimoji="0" lang="ru-RU" sz="19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552576" y="4572000"/>
            <a:ext cx="4884220" cy="189594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Проведен АНАЛИЗ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ОБЯЗАТЕЛЬСТВАХ ИМУЩЕСТВЕННОГО ХАРАКТЕРА, ПРЕДСТАВЛЕННЫХ ГОСУДАРСТВЕННЫМИ СЛУЖАЩИМИ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ЛИЦАМИ, ЗАМЕЩАЮЩИМИ ГОСУДАРСТВЕННЫЕ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МУНИЦИПАЛЬНЫЕ ДОЛЖНОСТИ Мурманской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 в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рамках декларационной кампании 2022</a:t>
            </a:r>
          </a:p>
        </p:txBody>
      </p:sp>
    </p:spTree>
    <p:extLst>
      <p:ext uri="{BB962C8B-B14F-4D97-AF65-F5344CB8AC3E}">
        <p14:creationId xmlns:p14="http://schemas.microsoft.com/office/powerpoint/2010/main" val="1783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8424</TotalTime>
  <Words>675</Words>
  <Application>Microsoft Office PowerPoint</Application>
  <PresentationFormat>Произвольный</PresentationFormat>
  <Paragraphs>130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721</cp:revision>
  <cp:lastPrinted>2020-12-17T11:09:42Z</cp:lastPrinted>
  <dcterms:created xsi:type="dcterms:W3CDTF">2019-09-18T12:34:40Z</dcterms:created>
  <dcterms:modified xsi:type="dcterms:W3CDTF">2023-08-21T09:08:10Z</dcterms:modified>
</cp:coreProperties>
</file>