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8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101" d="100"/>
          <a:sy n="101" d="100"/>
        </p:scale>
        <p:origin x="984" y="108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24,9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8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21.08.2023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21.08.2023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21.08.2023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21.08.2023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21.08.2023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</a:t>
            </a:r>
            <a:r>
              <a:rPr lang="en-US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3.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2023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И.О. НАЧАЛЬНИКА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ПШЕНИЧНЫЙ МИХАИЛ АЛЕКСАНДРОВИЧ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1 КВАРТАЛ 2023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мониторинга</a:t>
            </a: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Мурманской области социологическими методами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мониторинга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326807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20.12.2022 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№ 2845-01-ЗМО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«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2023 год и на плановый период 2024 и 2025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годов»</a:t>
            </a:r>
            <a:endParaRPr lang="ru-RU" sz="1400" b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4,4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6"/>
                <a:ext cx="1216795" cy="867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24,9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2023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1 кв. 2023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17,66 %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«бытовой»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«деловой»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22,6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4,4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180883791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5" y="3499294"/>
            <a:ext cx="4887327" cy="33174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79" y="3648641"/>
            <a:ext cx="4364475" cy="32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454" y="9089797"/>
            <a:ext cx="3921060" cy="18062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0699" y="660508"/>
            <a:ext cx="5733446" cy="6012190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8 февраля сотрудниками Управления проведена антикоррупционная игра «Бой с тенью» на базе Мурманского арктического госуниверситета со студентами юридическим факультета</a:t>
            </a:r>
            <a:r>
              <a:rPr lang="ru-RU" sz="1600" b="1" dirty="0" smtClean="0"/>
              <a:t>.</a:t>
            </a:r>
          </a:p>
          <a:p>
            <a:pPr algn="ctr"/>
            <a:endParaRPr lang="ru-RU" sz="1600" b="1" dirty="0"/>
          </a:p>
          <a:p>
            <a:pPr marL="285750" indent="-285750" algn="ctr">
              <a:buFontTx/>
              <a:buChar char="-"/>
            </a:pPr>
            <a:r>
              <a:rPr lang="ru-RU" sz="1600" b="1" dirty="0" smtClean="0"/>
              <a:t>22 </a:t>
            </a:r>
            <a:r>
              <a:rPr lang="ru-RU" sz="1600" b="1" dirty="0"/>
              <a:t>февраля, в преддверии Дня защитника Отечества, руководством Управления принято участие в награждении победителей и участников </a:t>
            </a:r>
            <a:r>
              <a:rPr lang="ru-RU" sz="1600" b="1" dirty="0" err="1"/>
              <a:t>квеста</a:t>
            </a:r>
            <a:r>
              <a:rPr lang="ru-RU" sz="1600" b="1" dirty="0"/>
              <a:t> "Сила права" среди силовых структур</a:t>
            </a:r>
            <a:r>
              <a:rPr lang="ru-RU" sz="1600" b="1" dirty="0" smtClean="0"/>
              <a:t>.</a:t>
            </a:r>
          </a:p>
          <a:p>
            <a:pPr marL="285750" indent="-285750" algn="ctr">
              <a:buFontTx/>
              <a:buChar char="-"/>
            </a:pPr>
            <a:endParaRPr lang="ru-RU" sz="1600" b="1" dirty="0"/>
          </a:p>
          <a:p>
            <a:pPr algn="ctr"/>
            <a:r>
              <a:rPr lang="ru-RU" sz="1600" b="1" dirty="0"/>
              <a:t>- 9 марта на базе МАГУ проведена интерактивная лекция </a:t>
            </a:r>
          </a:p>
          <a:p>
            <a:pPr algn="ctr"/>
            <a:r>
              <a:rPr lang="ru-RU" sz="1600" b="1" dirty="0"/>
              <a:t>и  антикоррупционная игра «Сила права», направленная  на формирование антикоррупционного мировоззрения и повышение уровня правовой грамотности студентов</a:t>
            </a:r>
            <a:r>
              <a:rPr lang="ru-RU" sz="1600" b="1" dirty="0" smtClean="0"/>
              <a:t>.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- 22 - 23 марта руководство Управления приняло участие в III Межрегиональном антикоррупционном форуме «Антикоррупционное просвещение: стратегия развития и лучшие практики внедрения» </a:t>
            </a:r>
            <a:r>
              <a:rPr lang="ru-RU" sz="1600" b="1" dirty="0" smtClean="0"/>
              <a:t> </a:t>
            </a:r>
            <a:r>
              <a:rPr lang="ru-RU" sz="1600" b="1" dirty="0"/>
              <a:t>в  г. Вологда.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90" y="819613"/>
            <a:ext cx="2393638" cy="3191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290" y="4328809"/>
            <a:ext cx="2780063" cy="2548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13" y="4427720"/>
            <a:ext cx="2613391" cy="2526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198841"/>
            <a:ext cx="2448184" cy="40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8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СДЕЛАНО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 1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КВАРТАЛЕ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</a:t>
            </a: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9" y="1208332"/>
            <a:ext cx="4719078" cy="123258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 </a:t>
            </a:r>
            <a:r>
              <a:rPr kumimoji="0" lang="ru-RU" sz="1339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Подготовлен и утвержден ПЛАН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РАБОТЫ КОМИССИИ по координации работы по противодействию коррупции на 2023 год 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ПЛАНИРУЕТСЯ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ВО 2 КВАРТАЛЕ 2023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7719" y="2490370"/>
            <a:ext cx="4719077" cy="19076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МОНИТОРИНГ ЗАКОНОДАТЕЛЬСТВА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О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ПРОТИВОДЕЙСТВИИ коррупции с целью его актуализации, Проведение и АНАЛИЗ СВЕДЕНИЙ О ДОХОДАХ, РАСХОДАХ, ОБ ИМУЩЕСТВЕ И ОБЯЗАТЕЛЬСТВАХ ИМУЩЕСТВЕННОГО ХАРАКТЕРА, ПРЕДСТАВЛЕННЫХ ГОСУДАРСТВЕННЫМИ СЛУЖАЩИМИ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ЛИЦАМИ, ЗАМЕЩАЮЩИМИ муниципальные должности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Мурманской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области с помощью ГИС «ПОСЕЙДОН»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77573" y="1252013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-Подготовка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и проведение заседания КОМИССИИ по координации работы </a:t>
            </a:r>
            <a:r>
              <a:rPr kumimoji="0" lang="ru-RU" sz="1339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 противодействию коррупции 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524373"/>
            <a:ext cx="4616150" cy="1839091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8613" algn="just" defTabSz="877491"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 err="1">
                <a:solidFill>
                  <a:prstClr val="black"/>
                </a:solidFill>
                <a:latin typeface="Muller Narrow Light" pitchFamily="50" charset="-52"/>
              </a:rPr>
              <a:t>АНАЛИЗа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 СВЕДЕНИЙ О ДОХОДАХ, РАСХОДАХ, ОБ ИМУЩЕСТВЕ И ОБЯЗАТЕЛЬСТВАХ ИМУЩЕСТВЕННОГО ХАРАКТЕРА, ПРЕДСТАВЛЕННЫХ руководителями учреждений Мурманской области с помощью ГИС «ПОСЕЙДОН»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077573" y="2684478"/>
            <a:ext cx="4616150" cy="171356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-Проведение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проверок достоверности и полноты СВЕДЕНИЙ О ДОХОДАХ, РАСХОДАХ, ОБ ИМУЩЕСТВЕ И ОБЯЗАТЕЛЬСТВАХ ИМУЩЕСТВЕННОГО ХАРАКТЕРА, ПРЕДСТАВЛЕННЫХ лицами, замещающими муниципальные должности Мурманской области</a:t>
            </a: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3722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47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marL="0" marR="0" lvl="0" indent="0" algn="ctr" defTabSz="4372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1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/>
                <a:ea typeface="+mn-ea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kumimoji="0" lang="ru-RU" sz="19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17718" y="4524374"/>
            <a:ext cx="4719077" cy="1943569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-218613" algn="just" defTabSz="877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-Проведен АНАЛИЗ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СВЕДЕНИЙ О ДОХОДАХ, РАСХОДАХ, ОБ ИМУЩЕСТВЕ И ОБЯЗАТЕЛЬСТВАХ ИМУЩЕСТВЕННОГО ХАРАКТЕРА, ПРЕДСТАВЛЕННЫХ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кандидатами на замещение должностей </a:t>
            </a:r>
            <a:r>
              <a:rPr kumimoji="0" lang="en-US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государственной гражданской службы Мурманской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области </a:t>
            </a: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/>
            </a:r>
            <a:b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</a:b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с </a:t>
            </a:r>
            <a:r>
              <a:rPr kumimoji="0" lang="ru-RU" sz="1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помощью ГИС «ПОСЕЙДОН»</a:t>
            </a:r>
          </a:p>
        </p:txBody>
      </p:sp>
    </p:spTree>
    <p:extLst>
      <p:ext uri="{BB962C8B-B14F-4D97-AF65-F5344CB8AC3E}">
        <p14:creationId xmlns:p14="http://schemas.microsoft.com/office/powerpoint/2010/main" val="39254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8588</TotalTime>
  <Words>697</Words>
  <Application>Microsoft Office PowerPoint</Application>
  <PresentationFormat>Произвольный</PresentationFormat>
  <Paragraphs>134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724</cp:revision>
  <cp:lastPrinted>2020-12-17T11:09:42Z</cp:lastPrinted>
  <dcterms:created xsi:type="dcterms:W3CDTF">2019-09-18T12:34:40Z</dcterms:created>
  <dcterms:modified xsi:type="dcterms:W3CDTF">2023-08-21T09:31:23Z</dcterms:modified>
</cp:coreProperties>
</file>