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8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48040636510406542"/>
          <c:w val="0.96248568362968479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25,4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6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4.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2023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И.О. НАЧАЛЬНИКА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2 КВАРТАЛ 2023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20.12.2022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2845-01-ЗМО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9,8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2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2023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38,74 %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22,9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9,8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63150149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699" y="660508"/>
            <a:ext cx="5733446" cy="601219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-23 мая проведена интерактивная лекция «Честные экзамены» в Северо-Западном институте филиала АНО ВО МГЭУ;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В </a:t>
            </a:r>
            <a:r>
              <a:rPr lang="ru-RU" sz="1600" b="1" dirty="0"/>
              <a:t>Правительстве Мурманской области подведены итоги реализации в 2022 году мероприятий, предусмотренных Национальным планом противодействия коррупции на 2021-2024 годы. </a:t>
            </a:r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Управлением </a:t>
            </a:r>
            <a:r>
              <a:rPr lang="ru-RU" sz="1600" b="1" dirty="0"/>
              <a:t>по реализации антикоррупционной политики </a:t>
            </a:r>
            <a:r>
              <a:rPr lang="ru-RU" sz="1600" b="1" dirty="0" smtClean="0"/>
              <a:t>запущен </a:t>
            </a:r>
            <a:r>
              <a:rPr lang="ru-RU" sz="1600" b="1" dirty="0" err="1"/>
              <a:t>медиапроект</a:t>
            </a:r>
            <a:r>
              <a:rPr lang="ru-RU" sz="1600" b="1" dirty="0"/>
              <a:t> «Работай честно—выбирай путь без коррупции!»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7" y="1094361"/>
            <a:ext cx="3284367" cy="2188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67" y="3542678"/>
            <a:ext cx="4001606" cy="26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8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ВО 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</a:t>
            </a: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717718" y="1208333"/>
            <a:ext cx="4849337" cy="88716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проведено заседание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КОМИССИИ по координации работы по противодействию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коррупции 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3 КВАРТАЛЕ 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717719" y="2144956"/>
            <a:ext cx="4849336" cy="197937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Проведены проверки достоверности и полноты СВЕДЕНИЙ О ДОХОДАХ, РАСХОДАХ, ОБ ИМУЩЕСТВЕ И ОБЯЗАТЕЛЬСТВАХ ИМУЩЕСТВЕННОГО ХАРАКТЕРА, ПРЕДСТАВЛЕННЫХ лицами, замещающими муниципальные должности Мурманской области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137502" y="1238680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- Проведение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проверок достоверности и полноты СВЕДЕНИЙ О ДОХОДАХ, РАСХОДАХ, ОБ ИМУЩЕСТВЕ И ОБЯЗАТЕЛЬСТВАХ ИМУЩЕСТВЕННОГО ХАРАКТЕРА, ПРЕДСТАВЛЕННЫХ лицами, замещающими муниципальные должности Мурманской области 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77573" y="4281996"/>
            <a:ext cx="4616150" cy="171875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-Проведение АНАЛИЗА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лицами, на которых возложена обязанность представления указанных сведений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 помощью ГИС «ПОСЕЙДОН»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137502" y="2685832"/>
            <a:ext cx="4616150" cy="14398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- Подготовка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и согласование законопроекта «О внесении изменений в отдельные законодательные акты Мурманской области»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3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kumimoji="0" lang="ru-RU" sz="19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782847" y="4179113"/>
            <a:ext cx="4784208" cy="19245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 АНАЛИЗ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 руководителями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учреждений Мурманской области с помощью ГИС «ПОСЕЙДОН»</a:t>
            </a:r>
          </a:p>
        </p:txBody>
      </p:sp>
    </p:spTree>
    <p:extLst>
      <p:ext uri="{BB962C8B-B14F-4D97-AF65-F5344CB8AC3E}">
        <p14:creationId xmlns:p14="http://schemas.microsoft.com/office/powerpoint/2010/main" val="13334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8404</TotalTime>
  <Words>668</Words>
  <Application>Microsoft Office PowerPoint</Application>
  <PresentationFormat>Произвольный</PresentationFormat>
  <Paragraphs>131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727</cp:revision>
  <cp:lastPrinted>2020-12-17T11:09:42Z</cp:lastPrinted>
  <dcterms:created xsi:type="dcterms:W3CDTF">2019-09-18T12:34:40Z</dcterms:created>
  <dcterms:modified xsi:type="dcterms:W3CDTF">2025-02-10T09:48:23Z</dcterms:modified>
</cp:coreProperties>
</file>