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14" r:id="rId5"/>
    <p:sldId id="322" r:id="rId6"/>
    <p:sldId id="333" r:id="rId7"/>
    <p:sldId id="334" r:id="rId8"/>
    <p:sldId id="313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7"/>
          <c:w val="0.96248568362968501"/>
          <c:h val="0.4177288027978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   </a:t>
                    </a:r>
                    <a:r>
                      <a:rPr lang="en-US" dirty="0" smtClean="0"/>
                      <a:t>27,3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18,8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58432"/>
        <c:axId val="80659968"/>
      </c:barChart>
      <c:catAx>
        <c:axId val="806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9968"/>
        <c:crosses val="autoZero"/>
        <c:auto val="1"/>
        <c:lblAlgn val="ctr"/>
        <c:lblOffset val="100"/>
        <c:noMultiLvlLbl val="0"/>
      </c:catAx>
      <c:valAx>
        <c:axId val="806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8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9.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2024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 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3 КВАРТАЛ 2024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18.12.2023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2949-01-ЗМО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2026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18,8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27,3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2024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3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2024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68,98%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25,0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18,2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0,55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55919589"/>
              </p:ext>
            </p:extLst>
          </p:nvPr>
        </p:nvGraphicFramePr>
        <p:xfrm>
          <a:off x="8233000" y="3514225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В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3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КВАРТАЛЕ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2024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772" y="282794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730" y="788913"/>
            <a:ext cx="5482963" cy="574953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12 </a:t>
            </a:r>
            <a:r>
              <a:rPr lang="ru-RU" sz="1530" b="1" dirty="0" smtClean="0">
                <a:solidFill>
                  <a:prstClr val="white"/>
                </a:solidFill>
              </a:rPr>
              <a:t>сентября состоялась </a:t>
            </a:r>
            <a:r>
              <a:rPr lang="ru-RU" sz="1530" b="1" dirty="0">
                <a:solidFill>
                  <a:prstClr val="white"/>
                </a:solidFill>
              </a:rPr>
              <a:t>торжественная церемония вручения сборника творческих работ победителей региональных конкурсов антикоррупционной тематики «Честный север».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 smtClean="0">
                <a:solidFill>
                  <a:prstClr val="white"/>
                </a:solidFill>
              </a:rPr>
              <a:t>Руководители </a:t>
            </a:r>
            <a:r>
              <a:rPr lang="ru-RU" sz="1530" b="1" dirty="0">
                <a:solidFill>
                  <a:prstClr val="white"/>
                </a:solidFill>
              </a:rPr>
              <a:t>Управления по реализации антикоррупционной политики и ГАУМО «Молодая Арктика» Леонид Мостовой и Михаил Пшеничный подписали соглашение, благодаря которому реализован совместный проект на базе молодежных пространств " СОПКИ".</a:t>
            </a:r>
            <a:endParaRPr lang="ru-RU" sz="153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552" y="1037264"/>
            <a:ext cx="3300361" cy="2475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262" y="2856466"/>
            <a:ext cx="2070217" cy="2760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483" y="3928391"/>
            <a:ext cx="3272498" cy="24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592732" y="91828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В 3  КВАРТАЛЕ 2024 г</a:t>
            </a:r>
            <a:r>
              <a:rPr lang="ru-RU" sz="2195" dirty="0">
                <a:solidFill>
                  <a:prstClr val="white"/>
                </a:solidFill>
                <a:latin typeface="Muller Narrow ExtraBold" pitchFamily="50" charset="-52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3675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-Подведение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итогов проведённого В ИСПОЛНИТЕЛЬНЫХ ОРГАНАХ И ОРГАНАХ МЕСТНОГО САМОУПРАВЛЕНИЯ МОНТОРИНГА ИСПОЛНЕНИЯ КАДРОВЫМИ СЛУЖБАМИ ТРЕБОВАНИЙ АНТИКОРРУПЦИОННОГО ЗАКОНОДАТЕЛЬСТВА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 4 КВАРТАЛЕ 2024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10037" y="2783216"/>
            <a:ext cx="4657848" cy="15051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АНАЛИЗ НАРУШЕНИЙ, ВЫЯВЛЕННЫХ В ХОДЕ ДЕКЛАРАЦИОННОЙ КОМПАНИИ 2024 ГОДА, ОСУЩЕСТВЛЕНИЕ АКНТИКОРРУПЦИОННЫХ ПРОВЕРОК В ОТНОШЕНИИ ЛИЦ, ДОПУСТИВШИХ НАРУШЕНИЯ ПРИ ПРЕДОСТАВЛЕНИИ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83917" y="1406986"/>
            <a:ext cx="4388870" cy="139049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заседание Комиссии по координации работы по противодействию коррупции в мурманской области с обсуждением результатов проведенного в Мурманской области социологического исследования о состоянии «бытовой» и «деловой» коррупции и выработкой дальнейших мер по снижению коррупционных показателей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144344" y="4450872"/>
            <a:ext cx="4363177" cy="16284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Управлением совместно с Управлением Президента РФ по вопросам государственной службы, кадров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противодействия коррупции, представителями Минтруда России семинара-совещание для представителей кадровых служб исполнительных органов Мурманской области по вопросам организации антикоррупционной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работы</a:t>
            </a: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1916" y="3498555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2026894" y="4344891"/>
            <a:ext cx="4637479" cy="18404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ВЫПОЛНЕНИЕ РАБОТЫ по принятию и актуализации правовых актов Мурманской области в сфере противодействия коррупции и по совершенствованию антикоррупционных инструментов в Мурманской области 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68727" y="2936673"/>
            <a:ext cx="4438795" cy="135170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3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-ОРГАНИЗАЦИЯ </a:t>
            </a:r>
            <a:r>
              <a:rPr lang="ru-RU" sz="1335" dirty="0">
                <a:solidFill>
                  <a:schemeClr val="tx1"/>
                </a:solidFill>
                <a:latin typeface="Muller Narrow Light" panose="00000400000000000000" pitchFamily="50" charset="-52"/>
              </a:rPr>
              <a:t>УЧАСТИЯ СЛУЖАЩИХ И ОРГАНОВ МЕСТНОГО САМОУПРАВЛЕНИЯ ВО ВСЕРОССИЙСКОМ АНТИКОРРУПЦИОННОМ ДИКТАНТЕ, А ТАКЖЕ ВИКТОРИНЕ ПОДГОТОВЛЕННОЙ УПРАВЛЕНИЕМ</a:t>
            </a:r>
          </a:p>
        </p:txBody>
      </p:sp>
    </p:spTree>
    <p:extLst>
      <p:ext uri="{BB962C8B-B14F-4D97-AF65-F5344CB8AC3E}">
        <p14:creationId xmlns:p14="http://schemas.microsoft.com/office/powerpoint/2010/main" val="6158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</TotalTime>
  <Words>699</Words>
  <Application>Microsoft Office PowerPoint</Application>
  <PresentationFormat>Произвольный</PresentationFormat>
  <Paragraphs>130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751</cp:revision>
  <cp:lastPrinted>2020-12-17T11:09:42Z</cp:lastPrinted>
  <dcterms:created xsi:type="dcterms:W3CDTF">2019-09-18T12:34:40Z</dcterms:created>
  <dcterms:modified xsi:type="dcterms:W3CDTF">2025-02-11T13:30:50Z</dcterms:modified>
</cp:coreProperties>
</file>